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56285984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56285984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056cfc088c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056cfc088c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56285984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56285984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Il protagonista del gioco potrà muoversi e saltare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056285984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056285984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0579ddb29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0579ddb29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0579ddb29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0579ddb29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5628598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05628598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056285984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056285984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0579ddb29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0579ddb29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0579ddb29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0579ddb29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056285984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056285984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 funghi possono avere varie funzioni all’interno del gioco; ( espongo 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11" Type="http://schemas.openxmlformats.org/officeDocument/2006/relationships/image" Target="../media/image22.png"/><Relationship Id="rId10" Type="http://schemas.openxmlformats.org/officeDocument/2006/relationships/image" Target="../media/image25.png"/><Relationship Id="rId12" Type="http://schemas.openxmlformats.org/officeDocument/2006/relationships/image" Target="../media/image18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13.png"/><Relationship Id="rId8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29.png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10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975" y="0"/>
            <a:ext cx="7274752" cy="43197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282975" y="40083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highlight>
                  <a:schemeClr val="lt1"/>
                </a:highlight>
              </a:rPr>
              <a:t>PRESENTANO…</a:t>
            </a:r>
            <a:endParaRPr sz="21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2" y="3105150"/>
            <a:ext cx="2524125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9863" y="0"/>
            <a:ext cx="2524125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2978850" y="418800"/>
            <a:ext cx="318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PIANTA SPECIALE</a:t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125" y="1206050"/>
            <a:ext cx="2148250" cy="226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2978850" y="4074975"/>
            <a:ext cx="360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Rende il giocatore invincibile per 15 secondi</a:t>
            </a:r>
            <a:endParaRPr b="1" sz="2500"/>
          </a:p>
        </p:txBody>
      </p:sp>
      <p:cxnSp>
        <p:nvCxnSpPr>
          <p:cNvPr id="140" name="Google Shape;140;p22"/>
          <p:cNvCxnSpPr>
            <a:stCxn id="138" idx="3"/>
          </p:cNvCxnSpPr>
          <p:nvPr/>
        </p:nvCxnSpPr>
        <p:spPr>
          <a:xfrm>
            <a:off x="3756375" y="2338550"/>
            <a:ext cx="13290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0400" y="1630525"/>
            <a:ext cx="1422350" cy="142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2652150" y="215925"/>
            <a:ext cx="5438700" cy="8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600"/>
              <a:t>PROTAGONISTA E COMANDI</a:t>
            </a:r>
            <a:endParaRPr sz="2600"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400" y="1235900"/>
            <a:ext cx="1732575" cy="2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650" y="1235900"/>
            <a:ext cx="1797075" cy="25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8075" y="190647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3412" y="953963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8675" y="190647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9975" y="370022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95250" y="3700226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53400" y="2858975"/>
            <a:ext cx="952500" cy="95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23"/>
          <p:cNvCxnSpPr/>
          <p:nvPr/>
        </p:nvCxnSpPr>
        <p:spPr>
          <a:xfrm>
            <a:off x="3628750" y="2893575"/>
            <a:ext cx="240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6" name="Google Shape;156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74750" y="161925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74750" y="2747725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3752250" y="445025"/>
            <a:ext cx="163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CREDITS</a:t>
            </a:r>
            <a:endParaRPr/>
          </a:p>
        </p:txBody>
      </p:sp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311700" y="1152475"/>
            <a:ext cx="8520600" cy="39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-Pietro Poidomani-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-Francesco Degno-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-Matin Nazir-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-Nicolò Andriolo-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-Mattia Macrì-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-Vito Paternò-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-Gabriele Delia-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-Giada Puliatti-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-Stefano Frenda-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UN RINGRAZIAMENTO SPECIALE A MICHELE 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750" y="1499325"/>
            <a:ext cx="4066376" cy="278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125" y="1499325"/>
            <a:ext cx="4066376" cy="278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800" y="152400"/>
            <a:ext cx="727794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ctrTitle"/>
          </p:nvPr>
        </p:nvSpPr>
        <p:spPr>
          <a:xfrm>
            <a:off x="311708" y="1573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LAST SEED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1399" y="0"/>
            <a:ext cx="2292600" cy="1851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8075" y="1682525"/>
            <a:ext cx="2827850" cy="3273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257750" y="225750"/>
            <a:ext cx="5236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/>
              <a:t>PLATFORM 2D A SCORRIMENTO LATERALE</a:t>
            </a:r>
            <a:endParaRPr b="1"/>
          </a:p>
        </p:txBody>
      </p:sp>
      <p:sp>
        <p:nvSpPr>
          <p:cNvPr id="80" name="Google Shape;80;p17"/>
          <p:cNvSpPr txBox="1"/>
          <p:nvPr/>
        </p:nvSpPr>
        <p:spPr>
          <a:xfrm>
            <a:off x="257750" y="1150300"/>
            <a:ext cx="3945300" cy="11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it" sz="2000"/>
              <a:t>F</a:t>
            </a:r>
            <a:r>
              <a:rPr b="1" lang="it" sz="2000"/>
              <a:t>ATTI STRADA TRA LE FRONDE DEL GRANDE ALBERO CADUTO</a:t>
            </a:r>
            <a:endParaRPr b="1" sz="2000"/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it" sz="2000"/>
              <a:t>RAGGIUNGI LE SUE RADICI</a:t>
            </a:r>
            <a:endParaRPr b="1" sz="2000"/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it" sz="2000"/>
              <a:t>PIANTA L’ALBERO</a:t>
            </a:r>
            <a:endParaRPr b="1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          </a:t>
            </a:r>
            <a:r>
              <a:rPr b="1" lang="it" sz="1800">
                <a:solidFill>
                  <a:srgbClr val="980000"/>
                </a:solidFill>
              </a:rPr>
              <a:t>  </a:t>
            </a:r>
            <a:endParaRPr b="1" sz="1800">
              <a:solidFill>
                <a:srgbClr val="98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49" y="3297700"/>
            <a:ext cx="2242250" cy="181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450" y="1666388"/>
            <a:ext cx="1049075" cy="181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0913" y="2913113"/>
            <a:ext cx="1545973" cy="19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9725" y="905750"/>
            <a:ext cx="2460153" cy="11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3689825" y="3977925"/>
            <a:ext cx="30660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FF0000"/>
                </a:solidFill>
              </a:rPr>
              <a:t>RACCOGLILI TUTTI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FF0000"/>
                </a:solidFill>
              </a:rPr>
              <a:t>MA STA ATTENTO!</a:t>
            </a:r>
            <a:endParaRPr b="1" sz="20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          </a:t>
            </a:r>
            <a:r>
              <a:rPr b="1" lang="it" sz="1800">
                <a:solidFill>
                  <a:srgbClr val="980000"/>
                </a:solidFill>
              </a:rPr>
              <a:t>  </a:t>
            </a:r>
            <a:endParaRPr b="1" sz="1800">
              <a:solidFill>
                <a:srgbClr val="98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2943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4020"/>
              <a:t>NEMICI</a:t>
            </a:r>
            <a:endParaRPr sz="4020"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5610963" y="2340300"/>
            <a:ext cx="6087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 sz="1500"/>
              <a:t>Ape</a:t>
            </a:r>
            <a:endParaRPr b="1" sz="1500"/>
          </a:p>
        </p:txBody>
      </p:sp>
      <p:sp>
        <p:nvSpPr>
          <p:cNvPr id="92" name="Google Shape;92;p18"/>
          <p:cNvSpPr txBox="1"/>
          <p:nvPr/>
        </p:nvSpPr>
        <p:spPr>
          <a:xfrm>
            <a:off x="229324" y="2381300"/>
            <a:ext cx="1613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/>
              <a:t>Formica rossa</a:t>
            </a:r>
            <a:endParaRPr b="1" sz="1500"/>
          </a:p>
        </p:txBody>
      </p:sp>
      <p:sp>
        <p:nvSpPr>
          <p:cNvPr id="93" name="Google Shape;93;p18"/>
          <p:cNvSpPr txBox="1"/>
          <p:nvPr/>
        </p:nvSpPr>
        <p:spPr>
          <a:xfrm>
            <a:off x="6924050" y="2393525"/>
            <a:ext cx="123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/>
              <a:t>Scoiattolo</a:t>
            </a:r>
            <a:endParaRPr b="1" sz="1500"/>
          </a:p>
        </p:txBody>
      </p:sp>
      <p:sp>
        <p:nvSpPr>
          <p:cNvPr id="94" name="Google Shape;94;p18"/>
          <p:cNvSpPr txBox="1"/>
          <p:nvPr/>
        </p:nvSpPr>
        <p:spPr>
          <a:xfrm>
            <a:off x="4136700" y="4402575"/>
            <a:ext cx="870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/>
              <a:t>Termite</a:t>
            </a:r>
            <a:endParaRPr b="1" sz="1500"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76" y="1103342"/>
            <a:ext cx="929401" cy="1273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4101" y="867075"/>
            <a:ext cx="1482430" cy="133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3325" y="912675"/>
            <a:ext cx="1613850" cy="143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 rotWithShape="1">
          <a:blip r:embed="rId6">
            <a:alphaModFix/>
          </a:blip>
          <a:srcRect b="0" l="-8020" r="8019" t="0"/>
          <a:stretch/>
        </p:blipFill>
        <p:spPr>
          <a:xfrm>
            <a:off x="4066850" y="2111038"/>
            <a:ext cx="870599" cy="219038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2353425" y="2388950"/>
            <a:ext cx="1482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/>
              <a:t>Formica blu</a:t>
            </a:r>
            <a:endParaRPr b="1" sz="1500"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2238" y="1074825"/>
            <a:ext cx="971094" cy="133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7073399" y="3146575"/>
            <a:ext cx="2242250" cy="181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COME SI UCCIDONO?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316"/>
              <a:t>SALTANDOCI SOPRA DIVERSE VOLTE IN BASE AL NEMICO</a:t>
            </a:r>
            <a:endParaRPr sz="2316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            </a:t>
            </a:r>
            <a:r>
              <a:rPr b="1" lang="it" sz="2551"/>
              <a:t> 1 VOLTA                                                                        3 VOLTE</a:t>
            </a:r>
            <a:endParaRPr b="1" sz="255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  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703" y="2336510"/>
            <a:ext cx="956600" cy="1310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8925" y="2336510"/>
            <a:ext cx="1460377" cy="131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0650" y="1810721"/>
            <a:ext cx="938800" cy="23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450" y="3598750"/>
            <a:ext cx="1963825" cy="15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6274" y="0"/>
            <a:ext cx="2242250" cy="181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75" y="283325"/>
            <a:ext cx="4792825" cy="35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5975" y="2325625"/>
            <a:ext cx="4527974" cy="25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/>
        </p:nvSpPr>
        <p:spPr>
          <a:xfrm>
            <a:off x="752275" y="2532650"/>
            <a:ext cx="153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Fungo checkpoint</a:t>
            </a:r>
            <a:endParaRPr b="1" sz="2000"/>
          </a:p>
        </p:txBody>
      </p:sp>
      <p:sp>
        <p:nvSpPr>
          <p:cNvPr id="124" name="Google Shape;124;p21"/>
          <p:cNvSpPr txBox="1"/>
          <p:nvPr/>
        </p:nvSpPr>
        <p:spPr>
          <a:xfrm>
            <a:off x="3788125" y="2571750"/>
            <a:ext cx="1626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Fungo velenoso</a:t>
            </a:r>
            <a:endParaRPr b="1" sz="2000"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800" y="921575"/>
            <a:ext cx="2158800" cy="19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425" y="998750"/>
            <a:ext cx="1759725" cy="181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6630600" y="2147900"/>
            <a:ext cx="1535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/>
              <a:t>Fungo rimbalzoso</a:t>
            </a:r>
            <a:endParaRPr b="1" sz="2000"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0596" y="1238328"/>
            <a:ext cx="1535100" cy="1871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-1" y="3250850"/>
            <a:ext cx="2343700" cy="189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4020"/>
              <a:t>FUNGHI</a:t>
            </a:r>
            <a:endParaRPr sz="4020"/>
          </a:p>
        </p:txBody>
      </p:sp>
      <p:sp>
        <p:nvSpPr>
          <p:cNvPr id="131" name="Google Shape;131;p21"/>
          <p:cNvSpPr txBox="1"/>
          <p:nvPr/>
        </p:nvSpPr>
        <p:spPr>
          <a:xfrm>
            <a:off x="5003525" y="3896975"/>
            <a:ext cx="16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 lo mangerei :3</a:t>
            </a:r>
            <a:endParaRPr/>
          </a:p>
        </p:txBody>
      </p:sp>
      <p:cxnSp>
        <p:nvCxnSpPr>
          <p:cNvPr id="132" name="Google Shape;132;p21"/>
          <p:cNvCxnSpPr/>
          <p:nvPr/>
        </p:nvCxnSpPr>
        <p:spPr>
          <a:xfrm flipH="1" rot="10800000">
            <a:off x="5935150" y="3030875"/>
            <a:ext cx="761100" cy="9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